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811FFEE0-808D-4202-A935-65603FDFA53F}" type="datetimeFigureOut">
              <a:rPr lang="nl-NL" smtClean="0"/>
              <a:t>6-5-2012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4A060B-20C2-4904-B527-4D02A518A1A7}"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811FFEE0-808D-4202-A935-65603FDFA53F}" type="datetimeFigureOut">
              <a:rPr lang="nl-NL" smtClean="0"/>
              <a:t>6-5-2012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4A060B-20C2-4904-B527-4D02A518A1A7}"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811FFEE0-808D-4202-A935-65603FDFA53F}" type="datetimeFigureOut">
              <a:rPr lang="nl-NL" smtClean="0"/>
              <a:t>6-5-2012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4A060B-20C2-4904-B527-4D02A518A1A7}"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811FFEE0-808D-4202-A935-65603FDFA53F}" type="datetimeFigureOut">
              <a:rPr lang="nl-NL" smtClean="0"/>
              <a:t>6-5-2012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4A060B-20C2-4904-B527-4D02A518A1A7}"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nl-NL" smtClean="0"/>
              <a:t>Klik om de stijl te bewerken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811FFEE0-808D-4202-A935-65603FDFA53F}" type="datetimeFigureOut">
              <a:rPr lang="nl-NL" smtClean="0"/>
              <a:t>6-5-2012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E4A060B-20C2-4904-B527-4D02A518A1A7}"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811FFEE0-808D-4202-A935-65603FDFA53F}" type="datetimeFigureOut">
              <a:rPr lang="nl-NL" smtClean="0"/>
              <a:t>6-5-2012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E4A060B-20C2-4904-B527-4D02A518A1A7}"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811FFEE0-808D-4202-A935-65603FDFA53F}" type="datetimeFigureOut">
              <a:rPr lang="nl-NL" smtClean="0"/>
              <a:t>6-5-2012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E4A060B-20C2-4904-B527-4D02A518A1A7}"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811FFEE0-808D-4202-A935-65603FDFA53F}" type="datetimeFigureOut">
              <a:rPr lang="nl-NL" smtClean="0"/>
              <a:t>6-5-2012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E4A060B-20C2-4904-B527-4D02A518A1A7}"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FFEE0-808D-4202-A935-65603FDFA53F}" type="datetimeFigureOut">
              <a:rPr lang="nl-NL" smtClean="0"/>
              <a:t>6-5-2012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E4A060B-20C2-4904-B527-4D02A518A1A7}"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nl-NL" smtClean="0"/>
              <a:t>Klik om de stijl te bewerken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811FFEE0-808D-4202-A935-65603FDFA53F}" type="datetimeFigureOut">
              <a:rPr lang="nl-NL" smtClean="0"/>
              <a:t>6-5-2012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E4A060B-20C2-4904-B527-4D02A518A1A7}" type="slidenum">
              <a:rPr lang="nl-NL" smtClean="0"/>
              <a:t>‹nr.›</a:t>
            </a:fld>
            <a:endParaRPr lang="nl-NL"/>
          </a:p>
        </p:txBody>
      </p:sp>
      <p:sp>
        <p:nvSpPr>
          <p:cNvPr id="9" name="Content Placeholder 8"/>
          <p:cNvSpPr>
            <a:spLocks noGrp="1"/>
          </p:cNvSpPr>
          <p:nvPr>
            <p:ph sz="quarter" idx="13"/>
          </p:nvPr>
        </p:nvSpPr>
        <p:spPr>
          <a:xfrm>
            <a:off x="304800" y="381000"/>
            <a:ext cx="7772400" cy="494284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nl-NL" smtClean="0"/>
              <a:t>Klik om de stijl te bewerken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8" name="Date Placeholder 7"/>
          <p:cNvSpPr>
            <a:spLocks noGrp="1"/>
          </p:cNvSpPr>
          <p:nvPr>
            <p:ph type="dt" sz="half" idx="10"/>
          </p:nvPr>
        </p:nvSpPr>
        <p:spPr/>
        <p:txBody>
          <a:bodyPr/>
          <a:lstStyle/>
          <a:p>
            <a:fld id="{811FFEE0-808D-4202-A935-65603FDFA53F}" type="datetimeFigureOut">
              <a:rPr lang="nl-NL" smtClean="0"/>
              <a:t>6-5-2012</a:t>
            </a:fld>
            <a:endParaRPr lang="nl-NL"/>
          </a:p>
        </p:txBody>
      </p:sp>
      <p:sp>
        <p:nvSpPr>
          <p:cNvPr id="9" name="Slide Number Placeholder 8"/>
          <p:cNvSpPr>
            <a:spLocks noGrp="1"/>
          </p:cNvSpPr>
          <p:nvPr>
            <p:ph type="sldNum" sz="quarter" idx="11"/>
          </p:nvPr>
        </p:nvSpPr>
        <p:spPr/>
        <p:txBody>
          <a:bodyPr/>
          <a:lstStyle/>
          <a:p>
            <a:fld id="{4E4A060B-20C2-4904-B527-4D02A518A1A7}" type="slidenum">
              <a:rPr lang="nl-NL" smtClean="0"/>
              <a:t>‹nr.›</a:t>
            </a:fld>
            <a:endParaRPr lang="nl-NL"/>
          </a:p>
        </p:txBody>
      </p:sp>
      <p:sp>
        <p:nvSpPr>
          <p:cNvPr id="10" name="Footer Placeholder 9"/>
          <p:cNvSpPr>
            <a:spLocks noGrp="1"/>
          </p:cNvSpPr>
          <p:nvPr>
            <p:ph type="ftr" sz="quarter" idx="12"/>
          </p:nvPr>
        </p:nvSpPr>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tx2"/>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E4A060B-20C2-4904-B527-4D02A518A1A7}" type="slidenum">
              <a:rPr lang="nl-NL" smtClean="0"/>
              <a:t>‹nr.›</a:t>
            </a:fld>
            <a:endParaRPr lang="nl-NL"/>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nl-NL"/>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11FFEE0-808D-4202-A935-65603FDFA53F}" type="datetimeFigureOut">
              <a:rPr lang="nl-NL" smtClean="0"/>
              <a:t>6-5-2012</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88640"/>
            <a:ext cx="7558608" cy="1307976"/>
          </a:xfrm>
        </p:spPr>
        <p:txBody>
          <a:bodyPr/>
          <a:lstStyle/>
          <a:p>
            <a:pPr algn="ctr"/>
            <a:r>
              <a:rPr lang="nl-NL" dirty="0" smtClean="0"/>
              <a:t>Presentatie</a:t>
            </a:r>
            <a:endParaRPr lang="nl-NL" dirty="0"/>
          </a:p>
        </p:txBody>
      </p:sp>
      <p:sp>
        <p:nvSpPr>
          <p:cNvPr id="3" name="Ondertitel 2"/>
          <p:cNvSpPr>
            <a:spLocks noGrp="1"/>
          </p:cNvSpPr>
          <p:nvPr>
            <p:ph type="subTitle" idx="1"/>
          </p:nvPr>
        </p:nvSpPr>
        <p:spPr>
          <a:xfrm>
            <a:off x="899592" y="2492896"/>
            <a:ext cx="6461760" cy="1066800"/>
          </a:xfrm>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64" y="2073602"/>
            <a:ext cx="4686300" cy="3111500"/>
          </a:xfrm>
          <a:prstGeom prst="rect">
            <a:avLst/>
          </a:prstGeom>
        </p:spPr>
      </p:pic>
    </p:spTree>
    <p:extLst>
      <p:ext uri="{BB962C8B-B14F-4D97-AF65-F5344CB8AC3E}">
        <p14:creationId xmlns:p14="http://schemas.microsoft.com/office/powerpoint/2010/main" val="113406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zijn wij?</a:t>
            </a:r>
            <a:endParaRPr lang="nl-NL" dirty="0"/>
          </a:p>
        </p:txBody>
      </p:sp>
      <p:sp>
        <p:nvSpPr>
          <p:cNvPr id="3" name="Tijdelijke aanduiding voor inhoud 2"/>
          <p:cNvSpPr>
            <a:spLocks noGrp="1"/>
          </p:cNvSpPr>
          <p:nvPr>
            <p:ph idx="1"/>
          </p:nvPr>
        </p:nvSpPr>
        <p:spPr/>
        <p:txBody>
          <a:bodyPr/>
          <a:lstStyle/>
          <a:p>
            <a:r>
              <a:rPr lang="nl-NL" dirty="0" smtClean="0"/>
              <a:t>Sanne de Jager</a:t>
            </a:r>
          </a:p>
          <a:p>
            <a:r>
              <a:rPr lang="nl-NL" dirty="0" smtClean="0"/>
              <a:t>Wouter van der Kamp</a:t>
            </a:r>
          </a:p>
          <a:p>
            <a:r>
              <a:rPr lang="nl-NL" dirty="0" err="1" smtClean="0"/>
              <a:t>Threy</a:t>
            </a:r>
            <a:r>
              <a:rPr lang="nl-NL" dirty="0" smtClean="0"/>
              <a:t> Person</a:t>
            </a:r>
          </a:p>
          <a:p>
            <a:r>
              <a:rPr lang="nl-NL" dirty="0" smtClean="0"/>
              <a:t>Tim Blaak</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1844824"/>
            <a:ext cx="2041622" cy="1672596"/>
          </a:xfrm>
          <a:prstGeom prst="rect">
            <a:avLst/>
          </a:prstGeom>
        </p:spPr>
      </p:pic>
      <p:pic>
        <p:nvPicPr>
          <p:cNvPr id="6" name="Afbeelding 5"/>
          <p:cNvPicPr>
            <a:picLocks noChangeAspect="1"/>
          </p:cNvPicPr>
          <p:nvPr/>
        </p:nvPicPr>
        <p:blipFill rotWithShape="1">
          <a:blip r:embed="rId3" cstate="print">
            <a:extLst>
              <a:ext uri="{28A0092B-C50C-407E-A947-70E740481C1C}">
                <a14:useLocalDpi xmlns:a14="http://schemas.microsoft.com/office/drawing/2010/main" val="0"/>
              </a:ext>
            </a:extLst>
          </a:blip>
          <a:srcRect r="18572"/>
          <a:stretch/>
        </p:blipFill>
        <p:spPr>
          <a:xfrm>
            <a:off x="3707904" y="3717032"/>
            <a:ext cx="2057468" cy="1863513"/>
          </a:xfrm>
          <a:prstGeom prst="rect">
            <a:avLst/>
          </a:prstGeom>
        </p:spPr>
      </p:pic>
      <p:pic>
        <p:nvPicPr>
          <p:cNvPr id="7" name="Afbeelding 6"/>
          <p:cNvPicPr>
            <a:picLocks noChangeAspect="1"/>
          </p:cNvPicPr>
          <p:nvPr/>
        </p:nvPicPr>
        <p:blipFill rotWithShape="1">
          <a:blip r:embed="rId4" cstate="print">
            <a:extLst>
              <a:ext uri="{28A0092B-C50C-407E-A947-70E740481C1C}">
                <a14:useLocalDpi xmlns:a14="http://schemas.microsoft.com/office/drawing/2010/main" val="0"/>
              </a:ext>
            </a:extLst>
          </a:blip>
          <a:srcRect b="54232"/>
          <a:stretch/>
        </p:blipFill>
        <p:spPr>
          <a:xfrm>
            <a:off x="6027771" y="3717032"/>
            <a:ext cx="2000613" cy="1842691"/>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756" y="1612388"/>
            <a:ext cx="1888620" cy="1888620"/>
          </a:xfrm>
          <a:prstGeom prst="rect">
            <a:avLst/>
          </a:prstGeom>
        </p:spPr>
      </p:pic>
      <p:cxnSp>
        <p:nvCxnSpPr>
          <p:cNvPr id="12" name="Rechte verbindingslijn 11"/>
          <p:cNvCxnSpPr/>
          <p:nvPr/>
        </p:nvCxnSpPr>
        <p:spPr>
          <a:xfrm>
            <a:off x="5883990" y="980728"/>
            <a:ext cx="0" cy="5544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flipH="1">
            <a:off x="3347864" y="3589428"/>
            <a:ext cx="50405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73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Debriefing</a:t>
            </a:r>
            <a:endParaRPr lang="nl-NL" dirty="0"/>
          </a:p>
        </p:txBody>
      </p:sp>
      <p:sp>
        <p:nvSpPr>
          <p:cNvPr id="3" name="Tijdelijke aanduiding voor inhoud 2"/>
          <p:cNvSpPr>
            <a:spLocks noGrp="1"/>
          </p:cNvSpPr>
          <p:nvPr>
            <p:ph idx="1"/>
          </p:nvPr>
        </p:nvSpPr>
        <p:spPr/>
        <p:txBody>
          <a:bodyPr/>
          <a:lstStyle/>
          <a:p>
            <a:r>
              <a:rPr lang="nl-NL" dirty="0"/>
              <a:t>De opdracht is om met een cultureel-kunstzinnig aspect in Rotterdam als uitgangspunt een interactieve multimedia applicatie te ontwikkelen (op het web, mobiel of pc), om zo de brug te slaan tussen kunst en een doelgroep in Rotterdam die </a:t>
            </a:r>
            <a:r>
              <a:rPr lang="nl-NL"/>
              <a:t>weinig </a:t>
            </a:r>
            <a:r>
              <a:rPr lang="nl-NL" smtClean="0"/>
              <a:t>met kunst heeft.</a:t>
            </a:r>
            <a:endParaRPr lang="nl-NL" dirty="0"/>
          </a:p>
        </p:txBody>
      </p:sp>
    </p:spTree>
    <p:extLst>
      <p:ext uri="{BB962C8B-B14F-4D97-AF65-F5344CB8AC3E}">
        <p14:creationId xmlns:p14="http://schemas.microsoft.com/office/powerpoint/2010/main" val="7717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Fieldresearch</a:t>
            </a:r>
            <a:endParaRPr lang="nl-NL" dirty="0"/>
          </a:p>
        </p:txBody>
      </p:sp>
      <p:sp>
        <p:nvSpPr>
          <p:cNvPr id="3" name="Tijdelijke aanduiding voor inhoud 2"/>
          <p:cNvSpPr>
            <a:spLocks noGrp="1"/>
          </p:cNvSpPr>
          <p:nvPr>
            <p:ph idx="1"/>
          </p:nvPr>
        </p:nvSpPr>
        <p:spPr/>
        <p:txBody>
          <a:bodyPr/>
          <a:lstStyle/>
          <a:p>
            <a:r>
              <a:rPr lang="nl-NL" dirty="0" err="1" smtClean="0"/>
              <a:t>Parkkade</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260648"/>
            <a:ext cx="3635896" cy="204519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756" y="2420888"/>
            <a:ext cx="3639700" cy="2047331"/>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4626108"/>
            <a:ext cx="3632448" cy="2043252"/>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0980" y="2996952"/>
            <a:ext cx="2065730" cy="3672408"/>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2996951"/>
            <a:ext cx="2057118" cy="3657097"/>
          </a:xfrm>
          <a:prstGeom prst="rect">
            <a:avLst/>
          </a:prstGeom>
        </p:spPr>
      </p:pic>
    </p:spTree>
    <p:extLst>
      <p:ext uri="{BB962C8B-B14F-4D97-AF65-F5344CB8AC3E}">
        <p14:creationId xmlns:p14="http://schemas.microsoft.com/office/powerpoint/2010/main" val="293409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Fieldresearch</a:t>
            </a:r>
            <a:endParaRPr lang="nl-NL" dirty="0"/>
          </a:p>
        </p:txBody>
      </p:sp>
      <p:sp>
        <p:nvSpPr>
          <p:cNvPr id="3" name="Tijdelijke aanduiding voor inhoud 2"/>
          <p:cNvSpPr>
            <a:spLocks noGrp="1"/>
          </p:cNvSpPr>
          <p:nvPr>
            <p:ph idx="1"/>
          </p:nvPr>
        </p:nvSpPr>
        <p:spPr/>
        <p:txBody>
          <a:bodyPr/>
          <a:lstStyle/>
          <a:p>
            <a:r>
              <a:rPr lang="nl-NL" dirty="0" err="1" smtClean="0"/>
              <a:t>Boijmans</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060848"/>
            <a:ext cx="2939819" cy="2204864"/>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437112"/>
            <a:ext cx="2939819" cy="2204864"/>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1340768"/>
            <a:ext cx="1563638" cy="2084851"/>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888" y="3694719"/>
            <a:ext cx="1563638" cy="2084851"/>
          </a:xfrm>
          <a:prstGeom prst="rect">
            <a:avLst/>
          </a:prstGeom>
        </p:spPr>
      </p:pic>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2729" y="332656"/>
            <a:ext cx="3035828" cy="2276872"/>
          </a:xfrm>
          <a:prstGeom prst="rect">
            <a:avLst/>
          </a:prstGeom>
        </p:spPr>
      </p:pic>
      <p:pic>
        <p:nvPicPr>
          <p:cNvPr id="9" name="Afbeelding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2729" y="2695607"/>
            <a:ext cx="3035828" cy="2276871"/>
          </a:xfrm>
          <a:prstGeom prst="rect">
            <a:avLst/>
          </a:prstGeom>
        </p:spPr>
      </p:pic>
    </p:spTree>
    <p:extLst>
      <p:ext uri="{BB962C8B-B14F-4D97-AF65-F5344CB8AC3E}">
        <p14:creationId xmlns:p14="http://schemas.microsoft.com/office/powerpoint/2010/main" val="63574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Fieldresearch</a:t>
            </a:r>
            <a:endParaRPr lang="nl-NL" dirty="0"/>
          </a:p>
        </p:txBody>
      </p:sp>
      <p:sp>
        <p:nvSpPr>
          <p:cNvPr id="3" name="Tijdelijke aanduiding voor inhoud 2"/>
          <p:cNvSpPr>
            <a:spLocks noGrp="1"/>
          </p:cNvSpPr>
          <p:nvPr>
            <p:ph idx="1"/>
          </p:nvPr>
        </p:nvSpPr>
        <p:spPr/>
        <p:txBody>
          <a:bodyPr/>
          <a:lstStyle/>
          <a:p>
            <a:r>
              <a:rPr lang="nl-NL" dirty="0" err="1" smtClean="0"/>
              <a:t>Rotown</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1" y="3683612"/>
            <a:ext cx="3744416" cy="2808312"/>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342" y="3987283"/>
            <a:ext cx="3347570" cy="2510677"/>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3681" y="188640"/>
            <a:ext cx="2409732" cy="3212976"/>
          </a:xfrm>
          <a:prstGeom prst="rect">
            <a:avLst/>
          </a:prstGeom>
        </p:spPr>
      </p:pic>
    </p:spTree>
    <p:extLst>
      <p:ext uri="{BB962C8B-B14F-4D97-AF65-F5344CB8AC3E}">
        <p14:creationId xmlns:p14="http://schemas.microsoft.com/office/powerpoint/2010/main" val="249625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Bedankt voor jullie aandacht</a:t>
            </a:r>
            <a:endParaRPr lang="nl-NL" dirty="0"/>
          </a:p>
        </p:txBody>
      </p:sp>
      <p:sp>
        <p:nvSpPr>
          <p:cNvPr id="3" name="Tijdelijke aanduiding voor inhoud 2"/>
          <p:cNvSpPr>
            <a:spLocks noGrp="1"/>
          </p:cNvSpPr>
          <p:nvPr>
            <p:ph idx="1"/>
          </p:nvPr>
        </p:nvSpPr>
        <p:spPr/>
        <p:txBody>
          <a:bodyPr/>
          <a:lstStyle/>
          <a:p>
            <a:r>
              <a:rPr lang="nl-NL" dirty="0" smtClean="0"/>
              <a:t>Vragen?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365104"/>
            <a:ext cx="2993867" cy="1987798"/>
          </a:xfrm>
          <a:prstGeom prst="rect">
            <a:avLst/>
          </a:prstGeom>
        </p:spPr>
      </p:pic>
    </p:spTree>
    <p:extLst>
      <p:ext uri="{BB962C8B-B14F-4D97-AF65-F5344CB8AC3E}">
        <p14:creationId xmlns:p14="http://schemas.microsoft.com/office/powerpoint/2010/main" val="1234945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ngrenzend">
  <a:themeElements>
    <a:clrScheme name="Aangrenzend">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angrenzend">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88</TotalTime>
  <Words>75</Words>
  <Application>Microsoft Office PowerPoint</Application>
  <PresentationFormat>Diavoorstelling (4:3)</PresentationFormat>
  <Paragraphs>16</Paragraphs>
  <Slides>7</Slides>
  <Notes>0</Notes>
  <HiddenSlides>0</HiddenSlides>
  <MMClips>0</MMClips>
  <ScaleCrop>false</ScaleCrop>
  <HeadingPairs>
    <vt:vector size="4" baseType="variant">
      <vt:variant>
        <vt:lpstr>Thema</vt:lpstr>
      </vt:variant>
      <vt:variant>
        <vt:i4>1</vt:i4>
      </vt:variant>
      <vt:variant>
        <vt:lpstr>Diatitels</vt:lpstr>
      </vt:variant>
      <vt:variant>
        <vt:i4>7</vt:i4>
      </vt:variant>
    </vt:vector>
  </HeadingPairs>
  <TitlesOfParts>
    <vt:vector size="8" baseType="lpstr">
      <vt:lpstr>Aangrenzend</vt:lpstr>
      <vt:lpstr>Presentatie</vt:lpstr>
      <vt:lpstr>Wie zijn wij?</vt:lpstr>
      <vt:lpstr>Debriefing</vt:lpstr>
      <vt:lpstr>Fieldresearch</vt:lpstr>
      <vt:lpstr>Fieldresearch</vt:lpstr>
      <vt:lpstr>Fieldresearch</vt:lpstr>
      <vt:lpstr>Bedankt voor jullie aandacht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dc:title>
  <dc:creator>Tim</dc:creator>
  <cp:lastModifiedBy>Tim</cp:lastModifiedBy>
  <cp:revision>6</cp:revision>
  <dcterms:created xsi:type="dcterms:W3CDTF">2012-04-27T09:16:16Z</dcterms:created>
  <dcterms:modified xsi:type="dcterms:W3CDTF">2012-05-06T18:35:47Z</dcterms:modified>
</cp:coreProperties>
</file>